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63" r:id="rId3"/>
    <p:sldId id="257" r:id="rId4"/>
    <p:sldId id="258" r:id="rId5"/>
    <p:sldId id="259" r:id="rId6"/>
    <p:sldId id="264" r:id="rId7"/>
    <p:sldId id="266" r:id="rId8"/>
    <p:sldId id="265" r:id="rId9"/>
    <p:sldId id="261" r:id="rId10"/>
    <p:sldId id="262" r:id="rId11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11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Nadpis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16" name="Zástupný symbol pro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dpis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7" name="Zástupný symbol pro obsah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5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sk-SK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9" name="Zástupný symbol pro datum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dpis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1" name="Zástupný symbol pro datum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1" name="Zástupný symbol pro číslo snímk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Nadpis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25" name="Zástupný symbol pro text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8" name="Zástupný symbol pro obsah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Nadpis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2" name="Zástupný symbol pro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21" name="Zástupný symbol pro zápatí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24" name="Zástupný symbol pro zápatí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Nadpis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5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29" name="Zástupný symbol pro zápatí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rázek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1" name="Zástupný symbol pro číslo snímk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datum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A812B65-9A1B-42FF-8DDA-365A2B0950AF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28" name="Zástupný symbol pro zápatí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0" name="Zástupný symbol pro nadpis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1905000"/>
          </a:xfrm>
        </p:spPr>
        <p:txBody>
          <a:bodyPr>
            <a:normAutofit/>
          </a:bodyPr>
          <a:lstStyle/>
          <a:p>
            <a:pPr algn="ctr"/>
            <a:r>
              <a:rPr lang="sk-SK" sz="4000" b="1" dirty="0" smtClean="0">
                <a:solidFill>
                  <a:srgbClr val="00B0F0"/>
                </a:solidFill>
                <a:latin typeface="Arial Black" pitchFamily="34" charset="0"/>
              </a:rPr>
              <a:t>SPOJENÁ ŠKOLA</a:t>
            </a:r>
            <a:br>
              <a:rPr lang="sk-SK" sz="4000" b="1" dirty="0" smtClean="0">
                <a:solidFill>
                  <a:srgbClr val="00B0F0"/>
                </a:solidFill>
                <a:latin typeface="Arial Black" pitchFamily="34" charset="0"/>
              </a:rPr>
            </a:br>
            <a:r>
              <a:rPr lang="sk-SK" sz="4000" b="1" dirty="0" smtClean="0">
                <a:solidFill>
                  <a:srgbClr val="00B0F0"/>
                </a:solidFill>
                <a:latin typeface="Arial Black" pitchFamily="34" charset="0"/>
              </a:rPr>
              <a:t>TEHELNÁ 23, LIPANY</a:t>
            </a:r>
            <a:endParaRPr lang="sk-SK" sz="4000" b="1" dirty="0">
              <a:solidFill>
                <a:srgbClr val="00B0F0"/>
              </a:solidFill>
              <a:latin typeface="Arial Black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2286000"/>
            <a:ext cx="6400800" cy="3352800"/>
          </a:xfrm>
          <a:scene3d>
            <a:camera prst="isometricOffAxis2Right"/>
            <a:lightRig rig="threePt" dir="t"/>
          </a:scene3d>
        </p:spPr>
        <p:txBody>
          <a:bodyPr/>
          <a:lstStyle/>
          <a:p>
            <a:r>
              <a:rPr lang="sk-SK" sz="4800" b="1" dirty="0" smtClean="0">
                <a:solidFill>
                  <a:srgbClr val="00B050"/>
                </a:solidFill>
                <a:latin typeface="Arial Black" pitchFamily="34" charset="0"/>
              </a:rPr>
              <a:t>ŠTVRTOK 13.10.2016</a:t>
            </a:r>
          </a:p>
          <a:p>
            <a:pPr marL="514350" indent="-514350">
              <a:buAutoNum type="arabicPeriod"/>
            </a:pPr>
            <a:endParaRPr lang="sk-SK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8588" y="838200"/>
            <a:ext cx="8305800" cy="3352800"/>
          </a:xfrm>
        </p:spPr>
        <p:txBody>
          <a:bodyPr>
            <a:normAutofit/>
          </a:bodyPr>
          <a:lstStyle/>
          <a:p>
            <a:pPr marL="514350" indent="-514350"/>
            <a:r>
              <a:rPr lang="sk-SK" sz="4000" b="1" dirty="0" smtClean="0">
                <a:solidFill>
                  <a:srgbClr val="00B0F0"/>
                </a:solidFill>
                <a:latin typeface="Arial Black" pitchFamily="34" charset="0"/>
              </a:rPr>
              <a:t>1. DENNÁ TÉMA</a:t>
            </a:r>
            <a:r>
              <a:rPr lang="sk-SK" sz="4000" b="1" dirty="0" smtClean="0">
                <a:solidFill>
                  <a:srgbClr val="FF0000"/>
                </a:solidFill>
                <a:latin typeface="Arial Black" pitchFamily="34" charset="0"/>
              </a:rPr>
              <a:t/>
            </a:r>
            <a:br>
              <a:rPr lang="sk-SK" sz="4000" b="1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sk-SK" sz="4000" b="1" dirty="0" smtClean="0">
                <a:solidFill>
                  <a:srgbClr val="FF0000"/>
                </a:solidFill>
                <a:latin typeface="Arial Black" pitchFamily="34" charset="0"/>
              </a:rPr>
              <a:t/>
            </a:r>
            <a:br>
              <a:rPr lang="sk-SK" sz="4000" b="1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sk-SK" sz="4400" b="1" dirty="0" smtClean="0">
                <a:solidFill>
                  <a:srgbClr val="FF0000"/>
                </a:solidFill>
                <a:latin typeface="Arial Black" pitchFamily="34" charset="0"/>
              </a:rPr>
              <a:t>MÄSO, Hydina, ryby, vajcia</a:t>
            </a:r>
            <a:endParaRPr lang="sk-SK" sz="44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4" name="Obrázek 3" descr="maso-uvodny_obrazo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29200" y="3657600"/>
            <a:ext cx="3860800" cy="289560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" y="3886200"/>
            <a:ext cx="3352800" cy="2667000"/>
          </a:xfrm>
          <a:prstGeom prst="rect">
            <a:avLst/>
          </a:prstGeom>
          <a:ln w="3175">
            <a:solidFill>
              <a:srgbClr val="FF0000"/>
            </a:solidFill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000" dirty="0" smtClean="0">
                <a:solidFill>
                  <a:srgbClr val="C00000"/>
                </a:solidFill>
                <a:latin typeface="Arial Black" pitchFamily="34" charset="0"/>
              </a:rPr>
              <a:t>AKTIVITY V NAŠEJ ŠKOLE</a:t>
            </a:r>
            <a:endParaRPr lang="sk-SK" sz="40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28600" y="2286000"/>
            <a:ext cx="8686800" cy="4251325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sk-SK" b="1" dirty="0" smtClean="0">
                <a:solidFill>
                  <a:srgbClr val="0070C0"/>
                </a:solidFill>
                <a:latin typeface="Arial Black" pitchFamily="34" charset="0"/>
              </a:rPr>
              <a:t>Príprava nástenky a výstavky na tému : „Mäso, hydina, ryby, vajcia.</a:t>
            </a:r>
          </a:p>
          <a:p>
            <a:pPr marL="514350" indent="-514350">
              <a:buFont typeface="+mj-lt"/>
              <a:buAutoNum type="arabicPeriod"/>
            </a:pPr>
            <a:r>
              <a:rPr lang="sk-SK" b="1" dirty="0" smtClean="0">
                <a:solidFill>
                  <a:srgbClr val="00B050"/>
                </a:solidFill>
                <a:latin typeface="Arial Black" pitchFamily="34" charset="0"/>
              </a:rPr>
              <a:t>Návšteva miestnej predajne s mäsovými výrobkami.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Výtvarná súťaž – „Mäso, hydina, ryby, vajcia.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Prednáška na tému : „Prečo jeme živočíšne výrobky“ .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>
                <a:solidFill>
                  <a:srgbClr val="00B050"/>
                </a:solidFill>
                <a:latin typeface="Arial Black" panose="020B0A04020102020204" pitchFamily="34" charset="0"/>
              </a:rPr>
              <a:t> </a:t>
            </a:r>
            <a:r>
              <a:rPr lang="sk-SK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Rozlišuj druhy mäsa, hydiny a rýb</a:t>
            </a:r>
          </a:p>
          <a:p>
            <a:pPr marL="514350" indent="-514350">
              <a:buFont typeface="+mj-lt"/>
              <a:buAutoNum type="arabicPeriod"/>
            </a:pPr>
            <a:endParaRPr lang="sk-SK" dirty="0" smtClean="0">
              <a:solidFill>
                <a:srgbClr val="00B050"/>
              </a:solidFill>
              <a:latin typeface="Arial Black" panose="020B0A040201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sk-SK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400" b="1" dirty="0" smtClean="0">
                <a:solidFill>
                  <a:srgbClr val="00B050"/>
                </a:solidFill>
                <a:latin typeface="Arial Black" pitchFamily="34" charset="0"/>
              </a:rPr>
              <a:t>PRÍPRAVA NÁSTENKY ...</a:t>
            </a:r>
            <a:endParaRPr lang="sk-SK" sz="4400" b="1" dirty="0">
              <a:solidFill>
                <a:srgbClr val="00B050"/>
              </a:solidFill>
              <a:latin typeface="Arial Black" pitchFamily="34" charset="0"/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>
          <a:xfrm>
            <a:off x="533400" y="1524000"/>
            <a:ext cx="7848600" cy="1143000"/>
          </a:xfrm>
        </p:spPr>
        <p:txBody>
          <a:bodyPr>
            <a:normAutofit fontScale="77500" lnSpcReduction="20000"/>
          </a:bodyPr>
          <a:lstStyle/>
          <a:p>
            <a:r>
              <a:rPr lang="sk-SK" dirty="0" smtClean="0">
                <a:solidFill>
                  <a:srgbClr val="C00000"/>
                </a:solidFill>
                <a:latin typeface="Arial Black" pitchFamily="34" charset="0"/>
              </a:rPr>
              <a:t>Dievčatá VI. B triedy pod vedením p. učiteľky </a:t>
            </a:r>
            <a:r>
              <a:rPr lang="sk-SK" dirty="0" err="1" smtClean="0">
                <a:solidFill>
                  <a:srgbClr val="C00000"/>
                </a:solidFill>
                <a:latin typeface="Arial Black" pitchFamily="34" charset="0"/>
              </a:rPr>
              <a:t>Galajdovej</a:t>
            </a:r>
            <a:r>
              <a:rPr lang="sk-SK" dirty="0" smtClean="0">
                <a:solidFill>
                  <a:srgbClr val="C00000"/>
                </a:solidFill>
                <a:latin typeface="Arial Black" pitchFamily="34" charset="0"/>
              </a:rPr>
              <a:t> pripravili nástenku a výstavku na tému-  </a:t>
            </a:r>
            <a:r>
              <a:rPr lang="sk-SK" b="1" dirty="0" smtClean="0">
                <a:solidFill>
                  <a:srgbClr val="92D050"/>
                </a:solidFill>
                <a:latin typeface="Arial Black" pitchFamily="34" charset="0"/>
              </a:rPr>
              <a:t>Mäso, hydina, ryby, vajcia</a:t>
            </a:r>
            <a:endParaRPr lang="sk-SK" dirty="0" smtClean="0"/>
          </a:p>
          <a:p>
            <a:endParaRPr lang="sk-SK" dirty="0"/>
          </a:p>
        </p:txBody>
      </p:sp>
      <p:pic>
        <p:nvPicPr>
          <p:cNvPr id="5" name="Zástupný symbol obsahu 4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38200" y="3276600"/>
            <a:ext cx="3962400" cy="3048000"/>
          </a:xfrm>
          <a:prstGeom prst="rect">
            <a:avLst/>
          </a:prstGeom>
          <a:ln w="3175">
            <a:solidFill>
              <a:srgbClr val="FF0000"/>
            </a:solidFill>
          </a:ln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10200" y="3276600"/>
            <a:ext cx="3429000" cy="3048000"/>
          </a:xfrm>
          <a:prstGeom prst="rect">
            <a:avLst/>
          </a:prstGeom>
          <a:ln w="3175">
            <a:solidFill>
              <a:srgbClr val="FF0000"/>
            </a:solidFill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b="1" dirty="0" smtClean="0">
                <a:solidFill>
                  <a:srgbClr val="C00000"/>
                </a:solidFill>
                <a:latin typeface="Arial Black" pitchFamily="34" charset="0"/>
              </a:rPr>
              <a:t>NÁVŠTEVA MIESTNEJ PREDAJNE S MÄSOVÝMI VÝROBKAMI</a:t>
            </a:r>
            <a:endParaRPr lang="sk-SK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4" name="Zástupný symbol pro obsah 3" descr="DSC0015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800600" y="3733800"/>
            <a:ext cx="3733800" cy="2876550"/>
          </a:xfrm>
          <a:ln>
            <a:solidFill>
              <a:srgbClr val="C00000"/>
            </a:solidFill>
          </a:ln>
        </p:spPr>
      </p:pic>
      <p:sp>
        <p:nvSpPr>
          <p:cNvPr id="5" name="Zástupný symbol pro obsah 4"/>
          <p:cNvSpPr>
            <a:spLocks noGrp="1"/>
          </p:cNvSpPr>
          <p:nvPr>
            <p:ph sz="half" idx="2"/>
          </p:nvPr>
        </p:nvSpPr>
        <p:spPr>
          <a:xfrm>
            <a:off x="152400" y="1524000"/>
            <a:ext cx="8610600" cy="1752600"/>
          </a:xfrm>
        </p:spPr>
        <p:txBody>
          <a:bodyPr>
            <a:normAutofit fontScale="92500"/>
          </a:bodyPr>
          <a:lstStyle/>
          <a:p>
            <a:r>
              <a:rPr lang="sk-SK" sz="2400" b="1" dirty="0" smtClean="0">
                <a:solidFill>
                  <a:srgbClr val="00B050"/>
                </a:solidFill>
                <a:latin typeface="Arial Black" pitchFamily="34" charset="0"/>
              </a:rPr>
              <a:t>V štvrtkové dopoludnie sme navštívili obľúbenú predajňu mäsa a mäsových výrobkov.</a:t>
            </a:r>
          </a:p>
          <a:p>
            <a:r>
              <a:rPr lang="sk-SK" sz="2400" b="1" dirty="0" smtClean="0">
                <a:solidFill>
                  <a:srgbClr val="00B050"/>
                </a:solidFill>
                <a:latin typeface="Arial Black" pitchFamily="34" charset="0"/>
              </a:rPr>
              <a:t>Dievčatá spoznali široký sortiment mäsa, </a:t>
            </a:r>
          </a:p>
          <a:p>
            <a:pPr>
              <a:buNone/>
            </a:pPr>
            <a:r>
              <a:rPr lang="sk-SK" sz="2400" b="1" dirty="0" smtClean="0">
                <a:solidFill>
                  <a:srgbClr val="00B050"/>
                </a:solidFill>
                <a:latin typeface="Arial Black" pitchFamily="34" charset="0"/>
              </a:rPr>
              <a:t>	mäsových výrobkov a iných živočíšnych produktov.</a:t>
            </a:r>
            <a:endParaRPr lang="sk-SK" sz="2400" b="1" dirty="0">
              <a:solidFill>
                <a:srgbClr val="00B050"/>
              </a:solidFill>
              <a:latin typeface="Arial Black" pitchFamily="34" charset="0"/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3733800"/>
            <a:ext cx="3352800" cy="2876550"/>
          </a:xfrm>
          <a:prstGeom prst="rect">
            <a:avLst/>
          </a:prstGeom>
          <a:ln w="3175">
            <a:solidFill>
              <a:srgbClr val="FF0000"/>
            </a:solidFill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>
                <a:solidFill>
                  <a:srgbClr val="0070C0"/>
                </a:solidFill>
                <a:latin typeface="Arial Black" panose="020B0A04020102020204" pitchFamily="34" charset="0"/>
              </a:rPr>
              <a:t>Výtvarná súťaž – „Mäso, hydina, ryby, vajcia.</a:t>
            </a:r>
            <a:br>
              <a:rPr lang="sk-SK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endParaRPr lang="sk-SK" dirty="0"/>
          </a:p>
        </p:txBody>
      </p:sp>
      <p:pic>
        <p:nvPicPr>
          <p:cNvPr id="5" name="Zástupný symbol obsahu 4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60334" y="2438400"/>
            <a:ext cx="3279932" cy="3581400"/>
          </a:xfrm>
          <a:prstGeom prst="rect">
            <a:avLst/>
          </a:prstGeom>
        </p:spPr>
      </p:pic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b="1" dirty="0">
                <a:solidFill>
                  <a:srgbClr val="00B050"/>
                </a:solidFill>
                <a:latin typeface="Bookman Old Style" pitchFamily="18" charset="0"/>
              </a:rPr>
              <a:t>Na hodinách výtvarnej výchovy či vecného učiva </a:t>
            </a:r>
            <a:r>
              <a:rPr lang="sk-SK" b="1" dirty="0" smtClean="0">
                <a:solidFill>
                  <a:srgbClr val="00B050"/>
                </a:solidFill>
                <a:latin typeface="Bookman Old Style" pitchFamily="18" charset="0"/>
              </a:rPr>
              <a:t>žiaci </a:t>
            </a:r>
            <a:r>
              <a:rPr lang="sk-SK" b="1" dirty="0">
                <a:solidFill>
                  <a:srgbClr val="00B050"/>
                </a:solidFill>
                <a:latin typeface="Bookman Old Style" pitchFamily="18" charset="0"/>
              </a:rPr>
              <a:t>maľovali obrázky ... Najkrajšie práce zdobia interiér našej školy a tiež sa zapojíme do súťaže...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28457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sk-SK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ROZLIŠUJ DRUHY </a:t>
            </a:r>
            <a:r>
              <a:rPr lang="sk-SK" b="1" dirty="0" err="1" smtClean="0">
                <a:solidFill>
                  <a:srgbClr val="FF0000"/>
                </a:solidFill>
                <a:latin typeface="Arial Black" panose="020B0A04020102020204" pitchFamily="34" charset="0"/>
              </a:rPr>
              <a:t>MäSA</a:t>
            </a:r>
            <a:r>
              <a:rPr lang="sk-SK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, HYDINY A RÝB</a:t>
            </a:r>
            <a:endParaRPr lang="sk-SK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dirty="0" smtClean="0"/>
              <a:t>- </a:t>
            </a:r>
            <a:r>
              <a:rPr lang="sk-SK" dirty="0" smtClean="0">
                <a:solidFill>
                  <a:srgbClr val="00B0F0"/>
                </a:solidFill>
              </a:rPr>
              <a:t>žiaci rozlišujú druhy mäsa, nachádzajú tie najzdravšie</a:t>
            </a:r>
          </a:p>
          <a:p>
            <a:r>
              <a:rPr lang="sk-SK" dirty="0" smtClean="0">
                <a:solidFill>
                  <a:srgbClr val="00B0F0"/>
                </a:solidFill>
              </a:rPr>
              <a:t>Využívajú metódu triedenia informácií a vystrihujú obrázky k danej téme</a:t>
            </a:r>
            <a:endParaRPr lang="sk-SK" dirty="0">
              <a:solidFill>
                <a:srgbClr val="00B0F0"/>
              </a:solidFill>
            </a:endParaRPr>
          </a:p>
        </p:txBody>
      </p:sp>
      <p:pic>
        <p:nvPicPr>
          <p:cNvPr id="5" name="Zástupný symbol obsahu 4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819032" y="1981200"/>
            <a:ext cx="2410568" cy="2924175"/>
          </a:xfrm>
          <a:prstGeom prst="rect">
            <a:avLst/>
          </a:prstGeom>
          <a:ln>
            <a:solidFill>
              <a:srgbClr val="FF0000"/>
            </a:solidFill>
            <a:prstDash val="solid"/>
          </a:ln>
        </p:spPr>
      </p:pic>
    </p:spTree>
    <p:extLst>
      <p:ext uri="{BB962C8B-B14F-4D97-AF65-F5344CB8AC3E}">
        <p14:creationId xmlns:p14="http://schemas.microsoft.com/office/powerpoint/2010/main" xmlns="" val="34230114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>
                <a:solidFill>
                  <a:srgbClr val="00B050"/>
                </a:solidFill>
                <a:latin typeface="Arial Black" panose="020B0A04020102020204" pitchFamily="34" charset="0"/>
              </a:rPr>
              <a:t>Prednáška na tému : „Prečo jeme živočíšne výrobky“ .</a:t>
            </a:r>
            <a:br>
              <a:rPr lang="sk-SK" dirty="0">
                <a:solidFill>
                  <a:srgbClr val="00B050"/>
                </a:solidFill>
                <a:latin typeface="Arial Black" panose="020B0A04020102020204" pitchFamily="34" charset="0"/>
              </a:rPr>
            </a:br>
            <a:endParaRPr lang="sk-SK" dirty="0"/>
          </a:p>
        </p:txBody>
      </p:sp>
      <p:pic>
        <p:nvPicPr>
          <p:cNvPr id="5" name="Zástupný symbol obsahu 4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066800" y="2309242"/>
            <a:ext cx="2619375" cy="2948558"/>
          </a:xfrm>
          <a:prstGeom prst="rect">
            <a:avLst/>
          </a:prstGeom>
          <a:ln w="3175">
            <a:solidFill>
              <a:srgbClr val="FF0000"/>
            </a:solidFill>
          </a:ln>
        </p:spPr>
      </p:pic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 rot="20700000">
            <a:off x="4648200" y="1600200"/>
            <a:ext cx="4343400" cy="4724400"/>
          </a:xfrm>
        </p:spPr>
        <p:txBody>
          <a:bodyPr/>
          <a:lstStyle/>
          <a:p>
            <a:r>
              <a:rPr lang="sk-SK" dirty="0" smtClean="0">
                <a:solidFill>
                  <a:srgbClr val="00B0F0"/>
                </a:solidFill>
              </a:rPr>
              <a:t>Prednášku hravým spôsobom pre žiakov našej školy pripravili učitelia biológie a zdravotná sestra z miestneho zdravotného strediska</a:t>
            </a:r>
            <a:endParaRPr lang="sk-SK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227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686800" cy="2593848"/>
          </a:xfrm>
        </p:spPr>
        <p:txBody>
          <a:bodyPr>
            <a:noAutofit/>
          </a:bodyPr>
          <a:lstStyle/>
          <a:p>
            <a:r>
              <a:rPr lang="sk-SK" sz="4000" b="1" dirty="0" smtClean="0">
                <a:solidFill>
                  <a:srgbClr val="FF0000"/>
                </a:solidFill>
                <a:latin typeface="Arial Black" pitchFamily="34" charset="0"/>
              </a:rPr>
              <a:t>Ďakujeme za pozornosť</a:t>
            </a:r>
            <a:endParaRPr lang="sk-SK" sz="40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k-SK" sz="2400" dirty="0" smtClean="0">
                <a:latin typeface="Comic Sans MS" pitchFamily="66" charset="0"/>
              </a:rPr>
              <a:t>Názov školy: Spojená škola, </a:t>
            </a:r>
          </a:p>
          <a:p>
            <a:pPr>
              <a:lnSpc>
                <a:spcPct val="90000"/>
              </a:lnSpc>
            </a:pPr>
            <a:r>
              <a:rPr lang="sk-SK" sz="2400" dirty="0" smtClean="0">
                <a:latin typeface="Comic Sans MS" pitchFamily="66" charset="0"/>
              </a:rPr>
              <a:t>Adresa : Tehelná 23, 082 71 Lipany </a:t>
            </a:r>
          </a:p>
          <a:p>
            <a:pPr>
              <a:lnSpc>
                <a:spcPct val="90000"/>
              </a:lnSpc>
            </a:pPr>
            <a:r>
              <a:rPr lang="sk-SK" sz="2400" dirty="0" smtClean="0">
                <a:latin typeface="Comic Sans MS" pitchFamily="66" charset="0"/>
              </a:rPr>
              <a:t>Kontaktná osoba: Mgr. Mária </a:t>
            </a:r>
            <a:r>
              <a:rPr lang="sk-SK" sz="2400" dirty="0" err="1" smtClean="0">
                <a:latin typeface="Comic Sans MS" pitchFamily="66" charset="0"/>
              </a:rPr>
              <a:t>Gernátová</a:t>
            </a:r>
            <a:r>
              <a:rPr lang="sk-SK" sz="2400" dirty="0" smtClean="0">
                <a:latin typeface="Comic Sans MS" pitchFamily="66" charset="0"/>
              </a:rPr>
              <a:t> </a:t>
            </a:r>
            <a:r>
              <a:rPr lang="sk-SK" sz="2400" dirty="0" err="1" smtClean="0">
                <a:latin typeface="Comic Sans MS" pitchFamily="66" charset="0"/>
              </a:rPr>
              <a:t>Nehilová</a:t>
            </a:r>
            <a:endParaRPr lang="sk-SK" sz="2400" dirty="0" smtClean="0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sk-SK" sz="2400" dirty="0" smtClean="0">
                <a:latin typeface="Comic Sans MS" pitchFamily="66" charset="0"/>
              </a:rPr>
              <a:t>                                    0917 356 867</a:t>
            </a:r>
          </a:p>
          <a:p>
            <a:pPr>
              <a:lnSpc>
                <a:spcPct val="90000"/>
              </a:lnSpc>
            </a:pPr>
            <a:r>
              <a:rPr lang="sk-SK" sz="2400" dirty="0" smtClean="0">
                <a:latin typeface="Comic Sans MS" pitchFamily="66" charset="0"/>
              </a:rPr>
              <a:t>                            antmary75@gmail.com  </a:t>
            </a:r>
          </a:p>
          <a:p>
            <a:pPr>
              <a:lnSpc>
                <a:spcPct val="90000"/>
              </a:lnSpc>
            </a:pPr>
            <a:r>
              <a:rPr lang="sk-SK" sz="2400" dirty="0" smtClean="0">
                <a:latin typeface="Comic Sans MS" pitchFamily="66" charset="0"/>
              </a:rPr>
              <a:t>  Zúčastnení žiaci </a:t>
            </a:r>
            <a:r>
              <a:rPr lang="sk-SK" sz="2400" smtClean="0">
                <a:latin typeface="Comic Sans MS" pitchFamily="66" charset="0"/>
              </a:rPr>
              <a:t>:  V.-</a:t>
            </a:r>
            <a:r>
              <a:rPr lang="sk-SK" sz="2400" dirty="0" smtClean="0">
                <a:latin typeface="Comic Sans MS" pitchFamily="66" charset="0"/>
              </a:rPr>
              <a:t>VIII. ročníkov</a:t>
            </a:r>
          </a:p>
          <a:p>
            <a:pPr>
              <a:lnSpc>
                <a:spcPct val="90000"/>
              </a:lnSpc>
            </a:pPr>
            <a:r>
              <a:rPr lang="sk-SK" sz="2400" dirty="0" smtClean="0">
                <a:latin typeface="Comic Sans MS" pitchFamily="66" charset="0"/>
              </a:rPr>
              <a:t>Počet žiakov školy: 222</a:t>
            </a:r>
          </a:p>
          <a:p>
            <a:pPr>
              <a:lnSpc>
                <a:spcPct val="90000"/>
              </a:lnSpc>
            </a:pPr>
            <a:r>
              <a:rPr lang="sk-SK" sz="2400" dirty="0" smtClean="0">
                <a:latin typeface="Comic Sans MS" pitchFamily="66" charset="0"/>
              </a:rPr>
              <a:t>Tému pripravil: Mgr. Jana </a:t>
            </a:r>
            <a:r>
              <a:rPr lang="sk-SK" sz="2400" dirty="0" err="1" smtClean="0">
                <a:latin typeface="Comic Sans MS" pitchFamily="66" charset="0"/>
              </a:rPr>
              <a:t>Galajdová</a:t>
            </a:r>
            <a:endParaRPr lang="sk-SK" sz="2400" dirty="0" smtClean="0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sk-SK" sz="2400" dirty="0" smtClean="0">
                <a:latin typeface="Comic Sans MS" pitchFamily="66" charset="0"/>
              </a:rPr>
              <a:t>Téma: Mäso, hydina, ryby, vajcia</a:t>
            </a:r>
          </a:p>
          <a:p>
            <a:pPr>
              <a:lnSpc>
                <a:spcPct val="90000"/>
              </a:lnSpc>
            </a:pPr>
            <a:endParaRPr lang="sk-SK" dirty="0" smtClean="0">
              <a:latin typeface="Comic Sans MS" pitchFamily="66" charset="0"/>
            </a:endParaRPr>
          </a:p>
          <a:p>
            <a:endParaRPr lang="sk-SK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sta">
  <a:themeElements>
    <a:clrScheme name="Cesta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est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Cest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145</TotalTime>
  <Words>268</Words>
  <Application>Microsoft Office PowerPoint</Application>
  <PresentationFormat>Prezentácia na obrazovke (4:3)</PresentationFormat>
  <Paragraphs>32</Paragraphs>
  <Slides>10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1" baseType="lpstr">
      <vt:lpstr>Cesta</vt:lpstr>
      <vt:lpstr>SPOJENÁ ŠKOLA TEHELNÁ 23, LIPANY</vt:lpstr>
      <vt:lpstr>1. DENNÁ TÉMA  MÄSO, Hydina, ryby, vajcia</vt:lpstr>
      <vt:lpstr>AKTIVITY V NAŠEJ ŠKOLE</vt:lpstr>
      <vt:lpstr>PRÍPRAVA NÁSTENKY ...</vt:lpstr>
      <vt:lpstr>NÁVŠTEVA MIESTNEJ PREDAJNE S MÄSOVÝMI VÝROBKAMI</vt:lpstr>
      <vt:lpstr>Výtvarná súťaž – „Mäso, hydina, ryby, vajcia. </vt:lpstr>
      <vt:lpstr>ROZLIŠUJ DRUHY MäSA, HYDINY A RÝB</vt:lpstr>
      <vt:lpstr>Prednáška na tému : „Prečo jeme živočíšne výrobky“ . </vt:lpstr>
      <vt:lpstr>Ďakujeme za pozornosť</vt:lpstr>
      <vt:lpstr>Snímka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SPOJENÁ ŠKOLA, LIPANY</dc:title>
  <dc:creator>Skola</dc:creator>
  <cp:lastModifiedBy>Uzivatel</cp:lastModifiedBy>
  <cp:revision>21</cp:revision>
  <dcterms:modified xsi:type="dcterms:W3CDTF">2016-10-26T09:11:20Z</dcterms:modified>
</cp:coreProperties>
</file>